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5" r:id="rId1"/>
  </p:sldMasterIdLst>
  <p:sldIdLst>
    <p:sldId id="256" r:id="rId2"/>
    <p:sldId id="257" r:id="rId3"/>
    <p:sldId id="259" r:id="rId4"/>
    <p:sldId id="268" r:id="rId5"/>
    <p:sldId id="260" r:id="rId6"/>
    <p:sldId id="261" r:id="rId7"/>
    <p:sldId id="262" r:id="rId8"/>
    <p:sldId id="263" r:id="rId9"/>
    <p:sldId id="267" r:id="rId10"/>
    <p:sldId id="264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4D1"/>
    <a:srgbClr val="FF6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610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8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1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5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50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75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94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49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93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1887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25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9254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909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96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4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564">
              <a:srgbClr val="DFD5DF"/>
            </a:gs>
            <a:gs pos="75000">
              <a:schemeClr val="accent2">
                <a:lumMod val="60000"/>
                <a:lumOff val="40000"/>
              </a:schemeClr>
            </a:gs>
            <a:gs pos="100000">
              <a:srgbClr val="FDD4D1"/>
            </a:gs>
            <a:gs pos="78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68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facebook.com/reel/110584664202212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564">
              <a:srgbClr val="DFD5DF"/>
            </a:gs>
            <a:gs pos="75000">
              <a:schemeClr val="accent2">
                <a:lumMod val="60000"/>
                <a:lumOff val="40000"/>
              </a:schemeClr>
            </a:gs>
            <a:gs pos="80000">
              <a:srgbClr val="FDD4D1"/>
            </a:gs>
            <a:gs pos="90000">
              <a:schemeClr val="accent1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" y="1857374"/>
            <a:ext cx="8401050" cy="2971801"/>
          </a:xfrm>
        </p:spPr>
        <p:txBody>
          <a:bodyPr>
            <a:normAutofit fontScale="90000"/>
          </a:bodyPr>
          <a:lstStyle/>
          <a:p>
            <a:r>
              <a:rPr lang="en-GB" sz="80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KASSARI KLASSIKA </a:t>
            </a:r>
            <a:r>
              <a:rPr lang="en-GB" sz="80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2026</a:t>
            </a:r>
            <a:br>
              <a:rPr lang="en-GB" sz="80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</a:br>
            <a:r>
              <a:rPr lang="en-GB" sz="8000" b="1" dirty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/>
            </a:r>
            <a:br>
              <a:rPr lang="en-GB" sz="8000" b="1" dirty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</a:b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Viies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helide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suvi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n-GB" sz="4000" b="1" dirty="0" err="1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Kassaris</a:t>
            </a:r>
            <a:endParaRPr lang="en-GB" sz="4000" b="1" dirty="0">
              <a:latin typeface="Kristen ITC" panose="03050502040202030202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037" y="4758267"/>
            <a:ext cx="6400800" cy="1947333"/>
          </a:xfrm>
        </p:spPr>
        <p:txBody>
          <a:bodyPr>
            <a:normAutofit fontScale="85000" lnSpcReduction="20000"/>
          </a:bodyPr>
          <a:lstStyle/>
          <a:p>
            <a:endParaRPr lang="en-GB" sz="3200" b="1" dirty="0" smtClean="0">
              <a:solidFill>
                <a:schemeClr val="accent2">
                  <a:lumMod val="75000"/>
                </a:schemeClr>
              </a:solidFill>
              <a:latin typeface="Kristen ITC" panose="03050502040202030202" pitchFamily="66" charset="0"/>
            </a:endParaRPr>
          </a:p>
          <a:p>
            <a:r>
              <a:rPr lang="en-GB" sz="32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Riho Lutter</a:t>
            </a:r>
          </a:p>
          <a:p>
            <a:r>
              <a:rPr lang="en-GB" sz="3200" b="1" dirty="0" err="1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Kassari</a:t>
            </a:r>
            <a:r>
              <a:rPr lang="en-GB" sz="32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n-GB" sz="3200" b="1" dirty="0" err="1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Haridusselts</a:t>
            </a:r>
            <a:endParaRPr lang="en-GB" sz="3200" b="1" dirty="0" smtClean="0">
              <a:solidFill>
                <a:schemeClr val="accent2">
                  <a:lumMod val="75000"/>
                </a:schemeClr>
              </a:solidFill>
              <a:latin typeface="Kristen ITC" panose="03050502040202030202" pitchFamily="66" charset="0"/>
            </a:endParaRPr>
          </a:p>
          <a:p>
            <a:r>
              <a:rPr lang="en-GB" sz="32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21</a:t>
            </a:r>
            <a:r>
              <a:rPr lang="en-GB" sz="32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.09.2026</a:t>
            </a:r>
            <a:endParaRPr lang="en-GB" sz="3200" b="1" dirty="0">
              <a:solidFill>
                <a:schemeClr val="accent2">
                  <a:lumMod val="75000"/>
                </a:schemeClr>
              </a:solidFill>
              <a:latin typeface="Kristen ITC" panose="03050502040202030202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5" y="1435450"/>
            <a:ext cx="3756615" cy="52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2421">
            <a:off x="548143" y="3520899"/>
            <a:ext cx="2171914" cy="30516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39975">
            <a:off x="2889181" y="3548398"/>
            <a:ext cx="2100260" cy="29536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34667"/>
            <a:ext cx="8534400" cy="1507067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20475038">
            <a:off x="420930" y="376209"/>
            <a:ext cx="2161631" cy="3037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96388">
            <a:off x="2611051" y="177358"/>
            <a:ext cx="2213133" cy="31113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96694">
            <a:off x="4578943" y="211775"/>
            <a:ext cx="2119298" cy="29788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87741">
            <a:off x="6963141" y="158568"/>
            <a:ext cx="2376715" cy="33412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934577">
            <a:off x="9307518" y="280328"/>
            <a:ext cx="2317446" cy="325695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35300">
            <a:off x="4972976" y="3386837"/>
            <a:ext cx="2320203" cy="32644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23562">
            <a:off x="7191555" y="3587012"/>
            <a:ext cx="2249996" cy="316372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68472">
            <a:off x="9545203" y="3420289"/>
            <a:ext cx="2330097" cy="327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4535" y="12045190"/>
            <a:ext cx="1985693" cy="147185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1973"/>
            <a:ext cx="12125325" cy="418355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b="1" dirty="0" err="1">
                <a:latin typeface="Kristen ITC" panose="03050502040202030202" pitchFamily="66" charset="0"/>
              </a:rPr>
              <a:t>Juubeliaastal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toimus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ajavahemikus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b="1" dirty="0">
                <a:latin typeface="Kristen ITC" panose="03050502040202030202" pitchFamily="66" charset="0"/>
              </a:rPr>
              <a:t>29. </a:t>
            </a:r>
            <a:r>
              <a:rPr lang="en-GB" b="1" dirty="0" err="1">
                <a:latin typeface="Kristen ITC" panose="03050502040202030202" pitchFamily="66" charset="0"/>
              </a:rPr>
              <a:t>maist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kuni</a:t>
            </a:r>
            <a:r>
              <a:rPr lang="en-GB" b="1" dirty="0">
                <a:latin typeface="Kristen ITC" panose="03050502040202030202" pitchFamily="66" charset="0"/>
              </a:rPr>
              <a:t> 4. </a:t>
            </a:r>
            <a:r>
              <a:rPr lang="en-GB" b="1" dirty="0" err="1">
                <a:latin typeface="Kristen ITC" panose="03050502040202030202" pitchFamily="66" charset="0"/>
              </a:rPr>
              <a:t>septembrini</a:t>
            </a:r>
            <a:r>
              <a:rPr lang="en-GB" b="1" dirty="0">
                <a:latin typeface="Kristen ITC" panose="03050502040202030202" pitchFamily="66" charset="0"/>
              </a:rPr>
              <a:t> 2026 </a:t>
            </a:r>
            <a:r>
              <a:rPr lang="en-GB" dirty="0" err="1">
                <a:latin typeface="Kristen ITC" panose="03050502040202030202" pitchFamily="66" charset="0"/>
              </a:rPr>
              <a:t>kokku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b="1" dirty="0">
                <a:latin typeface="Kristen ITC" panose="03050502040202030202" pitchFamily="66" charset="0"/>
              </a:rPr>
              <a:t>10 </a:t>
            </a:r>
            <a:r>
              <a:rPr lang="en-GB" b="1" dirty="0" err="1">
                <a:latin typeface="Kristen ITC" panose="03050502040202030202" pitchFamily="66" charset="0"/>
              </a:rPr>
              <a:t>kontserti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endParaRPr lang="en-GB" b="1" dirty="0" smtClean="0">
              <a:latin typeface="Kristen ITC" panose="03050502040202030202" pitchFamily="66" charset="0"/>
            </a:endParaRPr>
          </a:p>
          <a:p>
            <a:pPr marL="0" indent="0">
              <a:buNone/>
            </a:pPr>
            <a:r>
              <a:rPr lang="en-GB" b="1" dirty="0">
                <a:latin typeface="Kristen ITC" panose="03050502040202030202" pitchFamily="66" charset="0"/>
              </a:rPr>
              <a:t>	</a:t>
            </a:r>
            <a:r>
              <a:rPr lang="en-GB" dirty="0" smtClean="0">
                <a:latin typeface="Kristen ITC" panose="03050502040202030202" pitchFamily="66" charset="0"/>
              </a:rPr>
              <a:t>(</a:t>
            </a:r>
            <a:r>
              <a:rPr lang="en-GB" dirty="0">
                <a:latin typeface="Kristen ITC" panose="03050502040202030202" pitchFamily="66" charset="0"/>
              </a:rPr>
              <a:t>8 </a:t>
            </a:r>
            <a:r>
              <a:rPr lang="en-GB" dirty="0" err="1">
                <a:latin typeface="Kristen ITC" panose="03050502040202030202" pitchFamily="66" charset="0"/>
              </a:rPr>
              <a:t>peakontserti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ja</a:t>
            </a:r>
            <a:r>
              <a:rPr lang="en-GB" dirty="0">
                <a:latin typeface="Kristen ITC" panose="03050502040202030202" pitchFamily="66" charset="0"/>
              </a:rPr>
              <a:t> 2 </a:t>
            </a:r>
            <a:r>
              <a:rPr lang="en-GB" dirty="0" err="1">
                <a:latin typeface="Kristen ITC" panose="03050502040202030202" pitchFamily="66" charset="0"/>
              </a:rPr>
              <a:t>lisakontserti</a:t>
            </a:r>
            <a:r>
              <a:rPr lang="en-GB" dirty="0" smtClean="0">
                <a:latin typeface="Kristen ITC" panose="03050502040202030202" pitchFamily="66" charset="0"/>
              </a:rPr>
              <a:t>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err="1">
                <a:latin typeface="Kristen ITC" panose="03050502040202030202" pitchFamily="66" charset="0"/>
              </a:rPr>
              <a:t>S</a:t>
            </a:r>
            <a:r>
              <a:rPr lang="en-GB" dirty="0" err="1" smtClean="0">
                <a:latin typeface="Kristen ITC" panose="03050502040202030202" pitchFamily="66" charset="0"/>
              </a:rPr>
              <a:t>ealhulgas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6 </a:t>
            </a:r>
            <a:r>
              <a:rPr lang="en-GB" dirty="0" err="1">
                <a:latin typeface="Kristen ITC" panose="03050502040202030202" pitchFamily="66" charset="0"/>
              </a:rPr>
              <a:t>öökontserti</a:t>
            </a:r>
            <a:r>
              <a:rPr lang="en-GB" dirty="0">
                <a:latin typeface="Kristen ITC" panose="03050502040202030202" pitchFamily="66" charset="0"/>
              </a:rPr>
              <a:t>, 3 </a:t>
            </a:r>
            <a:r>
              <a:rPr lang="en-GB" dirty="0" err="1">
                <a:latin typeface="Kristen ITC" panose="03050502040202030202" pitchFamily="66" charset="0"/>
              </a:rPr>
              <a:t>õhtukontserti</a:t>
            </a:r>
            <a:r>
              <a:rPr lang="en-GB" dirty="0">
                <a:latin typeface="Kristen ITC" panose="03050502040202030202" pitchFamily="66" charset="0"/>
              </a:rPr>
              <a:t> ning 1 </a:t>
            </a:r>
            <a:r>
              <a:rPr lang="en-GB" dirty="0" err="1">
                <a:latin typeface="Kristen ITC" panose="03050502040202030202" pitchFamily="66" charset="0"/>
              </a:rPr>
              <a:t>galakontsert</a:t>
            </a:r>
            <a:r>
              <a:rPr lang="en-GB" dirty="0">
                <a:latin typeface="Kristen ITC" panose="03050502040202030202" pitchFamily="66" charset="0"/>
              </a:rPr>
              <a:t>.   </a:t>
            </a:r>
            <a:endParaRPr lang="en-GB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dirty="0" err="1" smtClean="0">
                <a:latin typeface="Kristen ITC" panose="03050502040202030202" pitchFamily="66" charset="0"/>
              </a:rPr>
              <a:t>Esinesid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samuti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noored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solistid</a:t>
            </a:r>
            <a:r>
              <a:rPr lang="en-GB" dirty="0" smtClean="0">
                <a:latin typeface="Kristen ITC" panose="03050502040202030202" pitchFamily="66" charset="0"/>
              </a:rPr>
              <a:t>: </a:t>
            </a:r>
            <a:r>
              <a:rPr lang="en-GB" b="1" dirty="0" smtClean="0">
                <a:latin typeface="Kristen ITC" panose="03050502040202030202" pitchFamily="66" charset="0"/>
              </a:rPr>
              <a:t>Adele-</a:t>
            </a:r>
            <a:r>
              <a:rPr lang="en-GB" b="1" dirty="0" err="1" smtClean="0">
                <a:latin typeface="Kristen ITC" panose="03050502040202030202" pitchFamily="66" charset="0"/>
              </a:rPr>
              <a:t>Lotta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Apsalon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(</a:t>
            </a:r>
            <a:r>
              <a:rPr lang="en-GB" dirty="0" err="1">
                <a:latin typeface="Kristen ITC" panose="03050502040202030202" pitchFamily="66" charset="0"/>
              </a:rPr>
              <a:t>viiul</a:t>
            </a:r>
            <a:r>
              <a:rPr lang="en-GB" dirty="0">
                <a:latin typeface="Kristen ITC" panose="03050502040202030202" pitchFamily="66" charset="0"/>
              </a:rPr>
              <a:t>, </a:t>
            </a:r>
            <a:r>
              <a:rPr lang="en-GB" dirty="0" err="1">
                <a:latin typeface="Kristen ITC" panose="03050502040202030202" pitchFamily="66" charset="0"/>
              </a:rPr>
              <a:t>Viimsi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Muusikakool</a:t>
            </a:r>
            <a:r>
              <a:rPr lang="en-GB" dirty="0">
                <a:latin typeface="Kristen ITC" panose="03050502040202030202" pitchFamily="66" charset="0"/>
              </a:rPr>
              <a:t>) </a:t>
            </a:r>
            <a:r>
              <a:rPr lang="en-GB" dirty="0" smtClean="0">
                <a:latin typeface="Kristen ITC" panose="03050502040202030202" pitchFamily="66" charset="0"/>
              </a:rPr>
              <a:t>&amp;  </a:t>
            </a:r>
            <a:r>
              <a:rPr lang="en-GB" b="1" dirty="0">
                <a:latin typeface="Kristen ITC" panose="03050502040202030202" pitchFamily="66" charset="0"/>
              </a:rPr>
              <a:t>Anna </a:t>
            </a:r>
            <a:r>
              <a:rPr lang="en-GB" b="1" dirty="0" err="1">
                <a:latin typeface="Kristen ITC" panose="03050502040202030202" pitchFamily="66" charset="0"/>
              </a:rPr>
              <a:t>Kaariina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Tralla</a:t>
            </a:r>
            <a:r>
              <a:rPr lang="en-GB" dirty="0">
                <a:latin typeface="Kristen ITC" panose="03050502040202030202" pitchFamily="66" charset="0"/>
              </a:rPr>
              <a:t> (</a:t>
            </a:r>
            <a:r>
              <a:rPr lang="en-GB" dirty="0" err="1">
                <a:latin typeface="Kristen ITC" panose="03050502040202030202" pitchFamily="66" charset="0"/>
              </a:rPr>
              <a:t>viiul</a:t>
            </a:r>
            <a:r>
              <a:rPr lang="en-GB" dirty="0">
                <a:latin typeface="Kristen ITC" panose="03050502040202030202" pitchFamily="66" charset="0"/>
              </a:rPr>
              <a:t>, MUBA)   </a:t>
            </a:r>
            <a:endParaRPr lang="en-GB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b="1" dirty="0" err="1">
                <a:latin typeface="Kristen ITC" panose="03050502040202030202" pitchFamily="66" charset="0"/>
              </a:rPr>
              <a:t>E</a:t>
            </a:r>
            <a:r>
              <a:rPr lang="en-GB" b="1" dirty="0" err="1" smtClean="0">
                <a:latin typeface="Kristen ITC" panose="03050502040202030202" pitchFamily="66" charset="0"/>
              </a:rPr>
              <a:t>nim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kuulajaid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tõid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kokku</a:t>
            </a:r>
            <a:r>
              <a:rPr lang="en-GB" b="1" dirty="0">
                <a:latin typeface="Kristen ITC" panose="03050502040202030202" pitchFamily="66" charset="0"/>
              </a:rPr>
              <a:t>:</a:t>
            </a:r>
          </a:p>
          <a:p>
            <a:pPr marL="0" indent="0">
              <a:buNone/>
            </a:pPr>
            <a:r>
              <a:rPr lang="en-GB" dirty="0" smtClean="0">
                <a:latin typeface="Kristen ITC" panose="03050502040202030202" pitchFamily="66" charset="0"/>
              </a:rPr>
              <a:t>	</a:t>
            </a:r>
            <a:r>
              <a:rPr lang="en-GB" dirty="0" err="1" smtClean="0">
                <a:latin typeface="Kristen ITC" panose="03050502040202030202" pitchFamily="66" charset="0"/>
              </a:rPr>
              <a:t>Tšellist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Silvia </a:t>
            </a:r>
            <a:r>
              <a:rPr lang="en-GB" dirty="0" err="1">
                <a:latin typeface="Kristen ITC" panose="03050502040202030202" pitchFamily="66" charset="0"/>
              </a:rPr>
              <a:t>Ilvese</a:t>
            </a:r>
            <a:r>
              <a:rPr lang="en-GB" dirty="0">
                <a:latin typeface="Kristen ITC" panose="03050502040202030202" pitchFamily="66" charset="0"/>
              </a:rPr>
              <a:t>, prof Michael </a:t>
            </a:r>
            <a:r>
              <a:rPr lang="en-GB" dirty="0" err="1">
                <a:latin typeface="Kristen ITC" panose="03050502040202030202" pitchFamily="66" charset="0"/>
              </a:rPr>
              <a:t>Vaimani</a:t>
            </a:r>
            <a:r>
              <a:rPr lang="en-GB" dirty="0">
                <a:latin typeface="Kristen ITC" panose="03050502040202030202" pitchFamily="66" charset="0"/>
              </a:rPr>
              <a:t>, Anna </a:t>
            </a:r>
            <a:r>
              <a:rPr lang="en-GB" dirty="0" err="1">
                <a:latin typeface="Kristen ITC" panose="03050502040202030202" pitchFamily="66" charset="0"/>
              </a:rPr>
              <a:t>Liis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Elleri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ja</a:t>
            </a:r>
            <a:r>
              <a:rPr lang="en-GB" dirty="0">
                <a:latin typeface="Kristen ITC" panose="03050502040202030202" pitchFamily="66" charset="0"/>
              </a:rPr>
              <a:t> Andre </a:t>
            </a:r>
            <a:r>
              <a:rPr lang="en-GB" dirty="0" smtClean="0">
                <a:latin typeface="Kristen ITC" panose="03050502040202030202" pitchFamily="66" charset="0"/>
              </a:rPr>
              <a:t>	</a:t>
            </a:r>
            <a:r>
              <a:rPr lang="en-GB" dirty="0" err="1" smtClean="0">
                <a:latin typeface="Kristen ITC" panose="03050502040202030202" pitchFamily="66" charset="0"/>
              </a:rPr>
              <a:t>Lislevandi</a:t>
            </a:r>
            <a:r>
              <a:rPr lang="en-GB" dirty="0">
                <a:latin typeface="Kristen ITC" panose="03050502040202030202" pitchFamily="66" charset="0"/>
              </a:rPr>
              <a:t>, Anna </a:t>
            </a:r>
            <a:r>
              <a:rPr lang="en-GB" dirty="0" err="1">
                <a:latin typeface="Kristen ITC" panose="03050502040202030202" pitchFamily="66" charset="0"/>
              </a:rPr>
              <a:t>Katariina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ja</a:t>
            </a:r>
            <a:r>
              <a:rPr lang="en-GB" dirty="0">
                <a:latin typeface="Kristen ITC" panose="03050502040202030202" pitchFamily="66" charset="0"/>
              </a:rPr>
              <a:t> Aleksandra Maria </a:t>
            </a:r>
            <a:r>
              <a:rPr lang="en-GB" dirty="0" err="1">
                <a:latin typeface="Kristen ITC" panose="03050502040202030202" pitchFamily="66" charset="0"/>
              </a:rPr>
              <a:t>Tralla</a:t>
            </a:r>
            <a:r>
              <a:rPr lang="en-GB" dirty="0">
                <a:latin typeface="Kristen ITC" panose="03050502040202030202" pitchFamily="66" charset="0"/>
              </a:rPr>
              <a:t>, </a:t>
            </a:r>
            <a:r>
              <a:rPr lang="en-GB" dirty="0" err="1">
                <a:latin typeface="Kristen ITC" panose="03050502040202030202" pitchFamily="66" charset="0"/>
              </a:rPr>
              <a:t>ansambli</a:t>
            </a:r>
            <a:r>
              <a:rPr lang="en-GB" dirty="0">
                <a:latin typeface="Kristen ITC" panose="03050502040202030202" pitchFamily="66" charset="0"/>
              </a:rPr>
              <a:t> Art Trio, </a:t>
            </a:r>
            <a:r>
              <a:rPr lang="en-GB" dirty="0" err="1" smtClean="0">
                <a:latin typeface="Kristen ITC" panose="03050502040202030202" pitchFamily="66" charset="0"/>
              </a:rPr>
              <a:t>sopran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Janne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Ševtšenko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kontserdid</a:t>
            </a:r>
            <a:r>
              <a:rPr lang="en-GB" dirty="0">
                <a:latin typeface="Kristen ITC" panose="03050502040202030202" pitchFamily="66" charset="0"/>
              </a:rPr>
              <a:t> ning </a:t>
            </a:r>
            <a:r>
              <a:rPr lang="en-GB" dirty="0" err="1">
                <a:latin typeface="Kristen ITC" panose="03050502040202030202" pitchFamily="66" charset="0"/>
              </a:rPr>
              <a:t>professorite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galakontsert</a:t>
            </a:r>
            <a:r>
              <a:rPr lang="en-GB" dirty="0">
                <a:latin typeface="Kristen ITC" panose="03050502040202030202" pitchFamily="66" charset="0"/>
              </a:rPr>
              <a:t>. </a:t>
            </a:r>
            <a:endParaRPr lang="en-GB" dirty="0" smtClean="0">
              <a:latin typeface="Kristen ITC" panose="03050502040202030202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Kristen ITC" panose="03050502040202030202" pitchFamily="66" charset="0"/>
              </a:rPr>
              <a:t>  </a:t>
            </a:r>
            <a:r>
              <a:rPr lang="en-GB" b="1" dirty="0" err="1">
                <a:latin typeface="Kristen ITC" panose="03050502040202030202" pitchFamily="66" charset="0"/>
              </a:rPr>
              <a:t>Külastatavus</a:t>
            </a:r>
            <a:r>
              <a:rPr lang="en-GB" b="1" dirty="0">
                <a:latin typeface="Kristen ITC" panose="03050502040202030202" pitchFamily="66" charset="0"/>
              </a:rPr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err="1">
                <a:latin typeface="Kristen ITC" panose="03050502040202030202" pitchFamily="66" charset="0"/>
              </a:rPr>
              <a:t>Kontserdisarja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b="1" dirty="0" smtClean="0">
                <a:latin typeface="Kristen ITC" panose="03050502040202030202" pitchFamily="66" charset="0"/>
              </a:rPr>
              <a:t>„</a:t>
            </a:r>
            <a:r>
              <a:rPr lang="en-GB" b="1" dirty="0" err="1" smtClean="0">
                <a:latin typeface="Kristen ITC" panose="03050502040202030202" pitchFamily="66" charset="0"/>
              </a:rPr>
              <a:t>Kassari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Klassika</a:t>
            </a:r>
            <a:r>
              <a:rPr lang="en-GB" b="1" dirty="0" smtClean="0">
                <a:latin typeface="Kristen ITC" panose="03050502040202030202" pitchFamily="66" charset="0"/>
              </a:rPr>
              <a:t> 2026“ </a:t>
            </a:r>
            <a:r>
              <a:rPr lang="en-GB" b="1" dirty="0" err="1" smtClean="0">
                <a:latin typeface="Kristen ITC" panose="03050502040202030202" pitchFamily="66" charset="0"/>
              </a:rPr>
              <a:t>kontserte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külastas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kokku</a:t>
            </a:r>
            <a:r>
              <a:rPr lang="en-GB" b="1" dirty="0" smtClean="0">
                <a:latin typeface="Kristen ITC" panose="03050502040202030202" pitchFamily="66" charset="0"/>
              </a:rPr>
              <a:t> u 950+ inimest </a:t>
            </a:r>
          </a:p>
          <a:p>
            <a:pPr marL="0" indent="0">
              <a:buNone/>
            </a:pPr>
            <a:r>
              <a:rPr lang="en-GB" b="1" dirty="0">
                <a:latin typeface="Kristen ITC" panose="03050502040202030202" pitchFamily="66" charset="0"/>
              </a:rPr>
              <a:t>	</a:t>
            </a:r>
            <a:r>
              <a:rPr lang="en-GB" dirty="0" smtClean="0">
                <a:latin typeface="Kristen ITC" panose="03050502040202030202" pitchFamily="66" charset="0"/>
              </a:rPr>
              <a:t>(</a:t>
            </a:r>
            <a:r>
              <a:rPr lang="fi-FI" dirty="0" err="1">
                <a:latin typeface="Kristen ITC" panose="03050502040202030202" pitchFamily="66" charset="0"/>
              </a:rPr>
              <a:t>Seitsmel</a:t>
            </a:r>
            <a:r>
              <a:rPr lang="fi-FI" dirty="0">
                <a:latin typeface="Kristen ITC" panose="03050502040202030202" pitchFamily="66" charset="0"/>
              </a:rPr>
              <a:t> </a:t>
            </a:r>
            <a:r>
              <a:rPr lang="fi-FI" dirty="0" err="1">
                <a:latin typeface="Kristen ITC" panose="03050502040202030202" pitchFamily="66" charset="0"/>
              </a:rPr>
              <a:t>korral</a:t>
            </a:r>
            <a:r>
              <a:rPr lang="fi-FI" dirty="0">
                <a:latin typeface="Kristen ITC" panose="03050502040202030202" pitchFamily="66" charset="0"/>
              </a:rPr>
              <a:t> </a:t>
            </a:r>
            <a:r>
              <a:rPr lang="fi-FI" dirty="0" err="1">
                <a:latin typeface="Kristen ITC" panose="03050502040202030202" pitchFamily="66" charset="0"/>
              </a:rPr>
              <a:t>toimus</a:t>
            </a:r>
            <a:r>
              <a:rPr lang="fi-FI" dirty="0">
                <a:latin typeface="Kristen ITC" panose="03050502040202030202" pitchFamily="66" charset="0"/>
              </a:rPr>
              <a:t> </a:t>
            </a:r>
            <a:r>
              <a:rPr lang="fi-FI" dirty="0" err="1">
                <a:latin typeface="Kristen ITC" panose="03050502040202030202" pitchFamily="66" charset="0"/>
              </a:rPr>
              <a:t>kontsert</a:t>
            </a:r>
            <a:r>
              <a:rPr lang="fi-FI" dirty="0">
                <a:latin typeface="Kristen ITC" panose="03050502040202030202" pitchFamily="66" charset="0"/>
              </a:rPr>
              <a:t> </a:t>
            </a:r>
            <a:r>
              <a:rPr lang="fi-FI" dirty="0" err="1" smtClean="0">
                <a:latin typeface="Kristen ITC" panose="03050502040202030202" pitchFamily="66" charset="0"/>
              </a:rPr>
              <a:t>täissaalile</a:t>
            </a:r>
            <a:r>
              <a:rPr lang="fi-FI" dirty="0" smtClean="0">
                <a:latin typeface="Kristen ITC" panose="03050502040202030202" pitchFamily="66" charset="0"/>
              </a:rPr>
              <a:t>+</a:t>
            </a:r>
            <a:r>
              <a:rPr lang="en-GB" dirty="0" smtClean="0">
                <a:latin typeface="Kristen ITC" panose="03050502040202030202" pitchFamily="66" charset="0"/>
              </a:rPr>
              <a:t> ).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b="1" dirty="0" err="1" smtClean="0">
                <a:latin typeface="Kristen ITC" panose="03050502040202030202" pitchFamily="66" charset="0"/>
              </a:rPr>
              <a:t>Publiku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arvu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kasv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aastate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>
                <a:latin typeface="Kristen ITC" panose="03050502040202030202" pitchFamily="66" charset="0"/>
              </a:rPr>
              <a:t>lõikes</a:t>
            </a:r>
            <a:r>
              <a:rPr lang="en-GB" b="1" dirty="0" smtClean="0">
                <a:latin typeface="Kristen ITC" panose="03050502040202030202" pitchFamily="66" charset="0"/>
              </a:rPr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800" dirty="0" err="1" smtClean="0">
                <a:latin typeface="Kristen ITC" panose="03050502040202030202" pitchFamily="66" charset="0"/>
              </a:rPr>
              <a:t>aastal</a:t>
            </a:r>
            <a:r>
              <a:rPr lang="en-GB" sz="1800" dirty="0" smtClean="0">
                <a:latin typeface="Kristen ITC" panose="03050502040202030202" pitchFamily="66" charset="0"/>
              </a:rPr>
              <a:t> 2022 ca </a:t>
            </a:r>
            <a:r>
              <a:rPr lang="en-GB" sz="1800" dirty="0">
                <a:latin typeface="Kristen ITC" panose="03050502040202030202" pitchFamily="66" charset="0"/>
              </a:rPr>
              <a:t>550 inimest   </a:t>
            </a:r>
            <a:endParaRPr lang="en-GB" sz="1800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800" dirty="0" err="1" smtClean="0">
                <a:latin typeface="Kristen ITC" panose="03050502040202030202" pitchFamily="66" charset="0"/>
              </a:rPr>
              <a:t>aastal</a:t>
            </a:r>
            <a:r>
              <a:rPr lang="en-GB" sz="1800" dirty="0" smtClean="0">
                <a:latin typeface="Kristen ITC" panose="03050502040202030202" pitchFamily="66" charset="0"/>
              </a:rPr>
              <a:t> 2023 ca </a:t>
            </a:r>
            <a:r>
              <a:rPr lang="en-GB" sz="1800" dirty="0">
                <a:latin typeface="Kristen ITC" panose="03050502040202030202" pitchFamily="66" charset="0"/>
              </a:rPr>
              <a:t>670 inimest   </a:t>
            </a:r>
            <a:endParaRPr lang="en-GB" sz="1800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800" dirty="0" err="1" smtClean="0">
                <a:latin typeface="Kristen ITC" panose="03050502040202030202" pitchFamily="66" charset="0"/>
              </a:rPr>
              <a:t>aastal</a:t>
            </a:r>
            <a:r>
              <a:rPr lang="en-GB" sz="1800" dirty="0" smtClean="0">
                <a:latin typeface="Kristen ITC" panose="03050502040202030202" pitchFamily="66" charset="0"/>
              </a:rPr>
              <a:t> 2024 ca </a:t>
            </a:r>
            <a:r>
              <a:rPr lang="en-GB" sz="1800" dirty="0">
                <a:latin typeface="Kristen ITC" panose="03050502040202030202" pitchFamily="66" charset="0"/>
              </a:rPr>
              <a:t>830 inimest   </a:t>
            </a:r>
            <a:endParaRPr lang="en-GB" sz="1800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800" dirty="0" err="1" smtClean="0">
                <a:latin typeface="Kristen ITC" panose="03050502040202030202" pitchFamily="66" charset="0"/>
              </a:rPr>
              <a:t>aastal</a:t>
            </a:r>
            <a:r>
              <a:rPr lang="en-GB" sz="1800" dirty="0" smtClean="0">
                <a:latin typeface="Kristen ITC" panose="03050502040202030202" pitchFamily="66" charset="0"/>
              </a:rPr>
              <a:t> 2025 ca </a:t>
            </a:r>
            <a:r>
              <a:rPr lang="en-GB" sz="1800" dirty="0">
                <a:latin typeface="Kristen ITC" panose="03050502040202030202" pitchFamily="66" charset="0"/>
              </a:rPr>
              <a:t>900 inimest   </a:t>
            </a:r>
            <a:endParaRPr lang="en-GB" sz="1800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GB" sz="2400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GB" sz="2400" dirty="0">
              <a:latin typeface="Kristen ITC" panose="03050502040202030202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4841017"/>
            <a:ext cx="5286375" cy="19693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953" y="3254262"/>
            <a:ext cx="1167922" cy="15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9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4535" y="12045190"/>
            <a:ext cx="1985693" cy="147185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50423"/>
            <a:ext cx="9094787" cy="407246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GB" dirty="0" smtClean="0">
              <a:latin typeface="Kristen ITC" panose="03050502040202030202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GB" dirty="0">
              <a:latin typeface="Kristen ITC" panose="03050502040202030202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9076" y="361950"/>
            <a:ext cx="10868922" cy="6020110"/>
          </a:xfrm>
          <a:prstGeom prst="rect">
            <a:avLst/>
          </a:prstGeom>
          <a:gradFill>
            <a:gsLst>
              <a:gs pos="95000">
                <a:srgbClr val="FDD4D1"/>
              </a:gs>
              <a:gs pos="51000">
                <a:schemeClr val="accent1">
                  <a:lumMod val="40000"/>
                  <a:lumOff val="60000"/>
                </a:schemeClr>
              </a:gs>
            </a:gsLst>
            <a:lin ang="6120000" scaled="1"/>
          </a:gradFill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t-EE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Kaasatud olid </a:t>
            </a:r>
            <a:r>
              <a:rPr lang="en-GB" sz="2000" b="1" dirty="0" err="1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samuti</a:t>
            </a:r>
            <a:r>
              <a:rPr lang="et-EE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Eesti Muusika- ja Teatriakadeemia </a:t>
            </a:r>
            <a:r>
              <a:rPr lang="en-GB" sz="2000" b="1" dirty="0" err="1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endised</a:t>
            </a:r>
            <a:r>
              <a:rPr lang="en-GB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ja</a:t>
            </a:r>
            <a:r>
              <a:rPr lang="en-GB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praegused</a:t>
            </a:r>
            <a:r>
              <a:rPr lang="en-GB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tudengid </a:t>
            </a:r>
            <a:r>
              <a:rPr lang="et-EE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prof Mari Tampere-</a:t>
            </a:r>
            <a:r>
              <a:rPr lang="et-EE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Bezrodny</a:t>
            </a:r>
            <a:r>
              <a:rPr lang="et-EE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viiuliklassist ning prof Peeter Paemurru tšelloklassist</a:t>
            </a:r>
            <a:r>
              <a:rPr lang="et-EE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t-EE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t-EE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Kõlas rohkem kui 50 helitööd, ulatudes J. S. Bachi klassikast kuni Eesti eri põlvkondade heliloojate teosteni</a:t>
            </a:r>
            <a:r>
              <a:rPr lang="et-EE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GB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Kassari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Klassika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kontserdisarjas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tõi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Art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Trio taas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kuulajateni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suurepärase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sulami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klassikalisest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muusikast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ja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džässist</a:t>
            </a:r>
            <a:r>
              <a:rPr lang="fi-FI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GB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000" b="1" dirty="0" err="1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Galakontserdil</a:t>
            </a:r>
            <a:r>
              <a:rPr lang="en-GB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võitis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kuulajate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südamed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Adrian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Paemurru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kes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esines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ainulaadsel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harpejjil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mida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Eestis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vaid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kaks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 ning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tõi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maailma</a:t>
            </a:r>
            <a:r>
              <a:rPr lang="en-GB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esiettekandena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kuulajateni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spetsiaalselt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sellele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pillile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loodud</a:t>
            </a:r>
            <a:r>
              <a:rPr lang="en-GB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heliteose</a:t>
            </a:r>
            <a:r>
              <a:rPr lang="en-GB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GB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Lisaks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kontsertidele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pakkus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sari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väärtuslikku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muusikalist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haridusprogrammi</a:t>
            </a:r>
            <a:r>
              <a:rPr lang="fi-FI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1">
              <a:lnSpc>
                <a:spcPct val="107000"/>
              </a:lnSpc>
              <a:spcAft>
                <a:spcPts val="0"/>
              </a:spcAft>
            </a:pPr>
            <a:endParaRPr lang="fi-FI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Kassari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Haridusseltsi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solistide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ja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kuulajate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ühiste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annetustega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toetati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Kassari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Klassika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2026“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kontsertide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raames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Kassari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kabeli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siseseinte</a:t>
            </a:r>
            <a:r>
              <a:rPr lang="fi-FI" sz="2000" b="1" dirty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000" b="1" dirty="0" err="1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avariiremonti</a:t>
            </a:r>
            <a:r>
              <a:rPr lang="fi-FI" sz="2000" b="1" dirty="0" smtClean="0">
                <a:solidFill>
                  <a:schemeClr val="bg1"/>
                </a:solidFill>
                <a:latin typeface="Kristen ITC" panose="03050502040202030202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t-EE" sz="2000" b="1" dirty="0" smtClean="0">
              <a:solidFill>
                <a:schemeClr val="bg1"/>
              </a:solidFill>
              <a:latin typeface="Kristen ITC" panose="03050502040202030202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8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48" y="5159397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SOLISTID,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ESITATUD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HELILOOJAD NING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TEOSED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/>
            </a:r>
            <a:b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</a:b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(I&amp;II) </a:t>
            </a:r>
            <a:endParaRPr lang="en-GB" b="1" dirty="0">
              <a:solidFill>
                <a:schemeClr val="accent2">
                  <a:lumMod val="75000"/>
                </a:schemeClr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437" y="872065"/>
            <a:ext cx="8534400" cy="3615267"/>
          </a:xfrm>
        </p:spPr>
        <p:txBody>
          <a:bodyPr/>
          <a:lstStyle/>
          <a:p>
            <a:r>
              <a:rPr lang="en-GB" dirty="0" smtClean="0">
                <a:latin typeface="Kristen ITC" panose="03050502040202030202" pitchFamily="66" charset="0"/>
              </a:rPr>
              <a:t>I KONTSERT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>
                <a:latin typeface="Kristen ITC" panose="03050502040202030202" pitchFamily="66" charset="0"/>
              </a:rPr>
              <a:t>II KONTSERT</a:t>
            </a:r>
            <a:endParaRPr lang="en-GB" dirty="0">
              <a:latin typeface="Kristen ITC" panose="03050502040202030202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325" y="88900"/>
            <a:ext cx="3600450" cy="480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150" y="1704976"/>
            <a:ext cx="3501836" cy="429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7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381" y="5195495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SOLISTID,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ESITATUD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HELILOOJAD NING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TEOSED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 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/>
            </a:r>
            <a:b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(III&amp;IV) </a:t>
            </a:r>
            <a:endParaRPr lang="en-GB" b="1" dirty="0">
              <a:solidFill>
                <a:srgbClr val="C00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437" y="872065"/>
            <a:ext cx="8534400" cy="3615267"/>
          </a:xfrm>
        </p:spPr>
        <p:txBody>
          <a:bodyPr/>
          <a:lstStyle/>
          <a:p>
            <a:r>
              <a:rPr lang="en-GB" dirty="0" smtClean="0">
                <a:latin typeface="Kristen ITC" panose="03050502040202030202" pitchFamily="66" charset="0"/>
              </a:rPr>
              <a:t>III KONTSERT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>
                <a:latin typeface="Kristen ITC" panose="03050502040202030202" pitchFamily="66" charset="0"/>
              </a:rPr>
              <a:t>IV KONTSERT</a:t>
            </a:r>
            <a:endParaRPr lang="en-GB" dirty="0">
              <a:latin typeface="Kristen ITC" panose="03050502040202030202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310479"/>
            <a:ext cx="3676650" cy="43853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744" y="2020649"/>
            <a:ext cx="3686175" cy="460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37" y="5062409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SOLISTID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, ESITATUD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HELILOOJAD NING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TEOSED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 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/>
            </a:r>
            <a:b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(V&amp;VI) </a:t>
            </a:r>
            <a:endParaRPr lang="en-GB" b="1" dirty="0">
              <a:solidFill>
                <a:srgbClr val="C00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437" y="872065"/>
            <a:ext cx="8534400" cy="3615267"/>
          </a:xfrm>
        </p:spPr>
        <p:txBody>
          <a:bodyPr/>
          <a:lstStyle/>
          <a:p>
            <a:r>
              <a:rPr lang="en-GB" dirty="0">
                <a:latin typeface="Kristen ITC" panose="03050502040202030202" pitchFamily="66" charset="0"/>
              </a:rPr>
              <a:t>V</a:t>
            </a:r>
            <a:r>
              <a:rPr lang="en-GB" dirty="0" smtClean="0">
                <a:latin typeface="Kristen ITC" panose="03050502040202030202" pitchFamily="66" charset="0"/>
              </a:rPr>
              <a:t> KONTSERT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>
                <a:latin typeface="Kristen ITC" panose="03050502040202030202" pitchFamily="66" charset="0"/>
              </a:rPr>
              <a:t>VI KONTSERT</a:t>
            </a:r>
            <a:endParaRPr lang="en-GB" dirty="0">
              <a:latin typeface="Kristen ITC" panose="03050502040202030202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100" y="323849"/>
            <a:ext cx="3482997" cy="4524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525" y="2190751"/>
            <a:ext cx="3225849" cy="420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72" y="5065301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SOLISTID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, ESITATUD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HELILOOJAD NING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TEOSED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 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/>
            </a:r>
            <a:b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(VII&amp;VIII)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endParaRPr lang="en-GB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437" y="872065"/>
            <a:ext cx="8534400" cy="3615267"/>
          </a:xfrm>
        </p:spPr>
        <p:txBody>
          <a:bodyPr/>
          <a:lstStyle/>
          <a:p>
            <a:r>
              <a:rPr lang="en-GB" dirty="0" smtClean="0">
                <a:latin typeface="Kristen ITC" panose="03050502040202030202" pitchFamily="66" charset="0"/>
              </a:rPr>
              <a:t>VII KONTSERT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>
                <a:latin typeface="Kristen ITC" panose="03050502040202030202" pitchFamily="66" charset="0"/>
              </a:rPr>
              <a:t>VIII KONTSERT</a:t>
            </a:r>
            <a:endParaRPr lang="en-GB" dirty="0">
              <a:latin typeface="Kristen ITC" panose="03050502040202030202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316972"/>
            <a:ext cx="3650621" cy="41703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450" y="2488314"/>
            <a:ext cx="3471234" cy="408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22" y="5307478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SOLISTID ,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ESITATUD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HELILOOJAD NING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TEOSED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  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/>
            </a:r>
            <a:b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</a:b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(</a:t>
            </a:r>
            <a:r>
              <a:rPr lang="en-GB" b="1" dirty="0" smtClean="0">
                <a:solidFill>
                  <a:srgbClr val="C00000"/>
                </a:solidFill>
                <a:latin typeface="Kristen ITC" panose="03050502040202030202" pitchFamily="66" charset="0"/>
              </a:rPr>
              <a:t>IX&amp;X) </a:t>
            </a:r>
            <a:endParaRPr lang="en-GB" b="1" dirty="0">
              <a:solidFill>
                <a:srgbClr val="C00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437" y="872065"/>
            <a:ext cx="8534400" cy="3615267"/>
          </a:xfrm>
        </p:spPr>
        <p:txBody>
          <a:bodyPr/>
          <a:lstStyle/>
          <a:p>
            <a:r>
              <a:rPr lang="en-GB" dirty="0" smtClean="0">
                <a:latin typeface="Kristen ITC" panose="03050502040202030202" pitchFamily="66" charset="0"/>
              </a:rPr>
              <a:t>IX </a:t>
            </a:r>
            <a:r>
              <a:rPr lang="en-GB" dirty="0" smtClean="0">
                <a:latin typeface="Kristen ITC" panose="03050502040202030202" pitchFamily="66" charset="0"/>
              </a:rPr>
              <a:t>KONTSERT</a:t>
            </a:r>
          </a:p>
          <a:p>
            <a:endParaRPr lang="en-GB" dirty="0" smtClean="0">
              <a:latin typeface="Kristen ITC" panose="03050502040202030202" pitchFamily="66" charset="0"/>
            </a:endParaRPr>
          </a:p>
          <a:p>
            <a:endParaRPr lang="en-GB" dirty="0">
              <a:latin typeface="Kristen ITC" panose="03050502040202030202" pitchFamily="66" charset="0"/>
            </a:endParaRPr>
          </a:p>
          <a:p>
            <a:endParaRPr lang="en-GB" dirty="0">
              <a:latin typeface="Kristen ITC" panose="03050502040202030202" pitchFamily="66" charset="0"/>
            </a:endParaRPr>
          </a:p>
          <a:p>
            <a:r>
              <a:rPr lang="en-GB" dirty="0" smtClean="0">
                <a:latin typeface="Kristen ITC" panose="03050502040202030202" pitchFamily="66" charset="0"/>
              </a:rPr>
              <a:t>X KONTSERT</a:t>
            </a:r>
            <a:endParaRPr lang="en-GB" dirty="0" smtClean="0">
              <a:latin typeface="Kristen ITC" panose="03050502040202030202" pitchFamily="66" charset="0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>
              <a:latin typeface="Kristen ITC" panose="03050502040202030202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888" y="592150"/>
            <a:ext cx="3805238" cy="4322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676" y="2560268"/>
            <a:ext cx="3619500" cy="412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8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7845"/>
            <a:ext cx="12125325" cy="3615267"/>
          </a:xfrm>
        </p:spPr>
        <p:txBody>
          <a:bodyPr>
            <a:noAutofit/>
          </a:bodyPr>
          <a:lstStyle/>
          <a:p>
            <a:r>
              <a:rPr lang="en-GB" sz="2800" b="1" u="sng" dirty="0" err="1" smtClean="0">
                <a:latin typeface="Kristen ITC" panose="03050502040202030202" pitchFamily="66" charset="0"/>
              </a:rPr>
              <a:t>Südamlik</a:t>
            </a:r>
            <a:r>
              <a:rPr lang="en-GB" sz="2800" b="1" u="sng" dirty="0" smtClean="0">
                <a:latin typeface="Kristen ITC" panose="03050502040202030202" pitchFamily="66" charset="0"/>
              </a:rPr>
              <a:t> </a:t>
            </a:r>
            <a:r>
              <a:rPr lang="en-GB" sz="2800" b="1" u="sng" dirty="0" err="1">
                <a:latin typeface="Kristen ITC" panose="03050502040202030202" pitchFamily="66" charset="0"/>
              </a:rPr>
              <a:t>tänu</a:t>
            </a:r>
            <a:r>
              <a:rPr lang="en-GB" sz="2800" b="1" u="sng" dirty="0">
                <a:latin typeface="Kristen ITC" panose="03050502040202030202" pitchFamily="66" charset="0"/>
              </a:rPr>
              <a:t> </a:t>
            </a:r>
            <a:r>
              <a:rPr lang="en-GB" sz="2800" b="1" u="sng" dirty="0" err="1">
                <a:latin typeface="Kristen ITC" panose="03050502040202030202" pitchFamily="66" charset="0"/>
              </a:rPr>
              <a:t>kõigile</a:t>
            </a:r>
            <a:r>
              <a:rPr lang="en-GB" sz="2800" b="1" u="sng" dirty="0">
                <a:latin typeface="Kristen ITC" panose="03050502040202030202" pitchFamily="66" charset="0"/>
              </a:rPr>
              <a:t>, </a:t>
            </a:r>
            <a:r>
              <a:rPr lang="en-GB" sz="2800" b="1" u="sng" dirty="0" err="1">
                <a:latin typeface="Kristen ITC" panose="03050502040202030202" pitchFamily="66" charset="0"/>
              </a:rPr>
              <a:t>kes</a:t>
            </a:r>
            <a:r>
              <a:rPr lang="en-GB" sz="2800" b="1" u="sng" dirty="0">
                <a:latin typeface="Kristen ITC" panose="03050502040202030202" pitchFamily="66" charset="0"/>
              </a:rPr>
              <a:t> </a:t>
            </a:r>
            <a:r>
              <a:rPr lang="en-GB" sz="2800" b="1" u="sng" dirty="0" err="1">
                <a:latin typeface="Kristen ITC" panose="03050502040202030202" pitchFamily="66" charset="0"/>
              </a:rPr>
              <a:t>teostuses</a:t>
            </a:r>
            <a:r>
              <a:rPr lang="en-GB" sz="2800" b="1" u="sng" dirty="0">
                <a:latin typeface="Kristen ITC" panose="03050502040202030202" pitchFamily="66" charset="0"/>
              </a:rPr>
              <a:t> </a:t>
            </a:r>
            <a:r>
              <a:rPr lang="en-GB" sz="2800" b="1" u="sng" dirty="0" err="1">
                <a:latin typeface="Kristen ITC" panose="03050502040202030202" pitchFamily="66" charset="0"/>
              </a:rPr>
              <a:t>kaasa</a:t>
            </a:r>
            <a:r>
              <a:rPr lang="en-GB" sz="2800" b="1" u="sng" dirty="0">
                <a:latin typeface="Kristen ITC" panose="03050502040202030202" pitchFamily="66" charset="0"/>
              </a:rPr>
              <a:t> </a:t>
            </a:r>
            <a:r>
              <a:rPr lang="en-GB" sz="2800" b="1" u="sng" dirty="0" err="1">
                <a:latin typeface="Kristen ITC" panose="03050502040202030202" pitchFamily="66" charset="0"/>
              </a:rPr>
              <a:t>lõid</a:t>
            </a:r>
            <a:r>
              <a:rPr lang="en-GB" sz="2800" b="1" u="sng" dirty="0" smtClean="0">
                <a:latin typeface="Kristen ITC" panose="03050502040202030202" pitchFamily="66" charset="0"/>
              </a:rPr>
              <a:t>!</a:t>
            </a:r>
            <a:endParaRPr lang="en-GB" sz="2800" b="1" u="sng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err="1">
                <a:latin typeface="Kristen ITC" panose="03050502040202030202" pitchFamily="66" charset="0"/>
              </a:rPr>
              <a:t>P</a:t>
            </a:r>
            <a:r>
              <a:rPr lang="en-GB" b="1" dirty="0" err="1" smtClean="0">
                <a:latin typeface="Kristen ITC" panose="03050502040202030202" pitchFamily="66" charset="0"/>
              </a:rPr>
              <a:t>rof.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Peeter</a:t>
            </a:r>
            <a:r>
              <a:rPr lang="en-GB" b="1" dirty="0" smtClean="0">
                <a:latin typeface="Kristen ITC" panose="03050502040202030202" pitchFamily="66" charset="0"/>
              </a:rPr>
              <a:t> Paemurru </a:t>
            </a:r>
            <a:r>
              <a:rPr lang="en-GB" dirty="0" smtClean="0">
                <a:latin typeface="Kristen ITC" panose="03050502040202030202" pitchFamily="66" charset="0"/>
              </a:rPr>
              <a:t>(</a:t>
            </a:r>
            <a:r>
              <a:rPr lang="en-GB" dirty="0" err="1" smtClean="0">
                <a:latin typeface="Kristen ITC" panose="03050502040202030202" pitchFamily="66" charset="0"/>
              </a:rPr>
              <a:t>kunstiline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juht</a:t>
            </a:r>
            <a:r>
              <a:rPr lang="en-GB" dirty="0" smtClean="0">
                <a:latin typeface="Kristen ITC" panose="03050502040202030202" pitchFamily="66" charset="0"/>
              </a:rPr>
              <a:t>)</a:t>
            </a:r>
          </a:p>
          <a:p>
            <a:pPr lvl="1"/>
            <a:r>
              <a:rPr lang="en-GB" b="1" dirty="0">
                <a:latin typeface="Kristen ITC" panose="03050502040202030202" pitchFamily="66" charset="0"/>
              </a:rPr>
              <a:t>Prof. Mari </a:t>
            </a:r>
            <a:r>
              <a:rPr lang="en-GB" b="1" dirty="0" smtClean="0">
                <a:latin typeface="Kristen ITC" panose="03050502040202030202" pitchFamily="66" charset="0"/>
              </a:rPr>
              <a:t>Tampere-</a:t>
            </a:r>
            <a:r>
              <a:rPr lang="en-GB" b="1" dirty="0" err="1" smtClean="0">
                <a:latin typeface="Kristen ITC" panose="03050502040202030202" pitchFamily="66" charset="0"/>
              </a:rPr>
              <a:t>Bezrodny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-</a:t>
            </a:r>
            <a:r>
              <a:rPr lang="en-GB" dirty="0" err="1" smtClean="0">
                <a:latin typeface="Kristen ITC" panose="03050502040202030202" pitchFamily="66" charset="0"/>
              </a:rPr>
              <a:t>Eesti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Teatri</a:t>
            </a:r>
            <a:r>
              <a:rPr lang="en-GB" dirty="0" smtClean="0">
                <a:latin typeface="Kristen ITC" panose="03050502040202030202" pitchFamily="66" charset="0"/>
              </a:rPr>
              <a:t>- </a:t>
            </a:r>
            <a:r>
              <a:rPr lang="en-GB" dirty="0" err="1" smtClean="0">
                <a:latin typeface="Kristen ITC" panose="03050502040202030202" pitchFamily="66" charset="0"/>
              </a:rPr>
              <a:t>ja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Muusikaakadeemia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err="1" smtClean="0">
                <a:latin typeface="Kristen ITC" panose="03050502040202030202" pitchFamily="66" charset="0"/>
              </a:rPr>
              <a:t>Triin</a:t>
            </a:r>
            <a:r>
              <a:rPr lang="en-GB" b="1" dirty="0" smtClean="0">
                <a:latin typeface="Kristen ITC" panose="03050502040202030202" pitchFamily="66" charset="0"/>
              </a:rPr>
              <a:t> Simson </a:t>
            </a:r>
            <a:r>
              <a:rPr lang="en-GB" dirty="0" smtClean="0">
                <a:latin typeface="Kristen ITC" panose="03050502040202030202" pitchFamily="66" charset="0"/>
              </a:rPr>
              <a:t>–EELK </a:t>
            </a:r>
            <a:r>
              <a:rPr lang="en-GB" dirty="0" err="1" smtClean="0">
                <a:latin typeface="Kristen ITC" panose="03050502040202030202" pitchFamily="66" charset="0"/>
              </a:rPr>
              <a:t>Käina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Martini </a:t>
            </a:r>
            <a:r>
              <a:rPr lang="en-GB" dirty="0" err="1">
                <a:latin typeface="Kristen ITC" panose="03050502040202030202" pitchFamily="66" charset="0"/>
              </a:rPr>
              <a:t>koguduse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õpetaja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smtClean="0">
                <a:latin typeface="Kristen ITC" panose="03050502040202030202" pitchFamily="66" charset="0"/>
              </a:rPr>
              <a:t>Diana </a:t>
            </a:r>
            <a:r>
              <a:rPr lang="en-GB" b="1" dirty="0" err="1" smtClean="0">
                <a:latin typeface="Kristen ITC" panose="03050502040202030202" pitchFamily="66" charset="0"/>
              </a:rPr>
              <a:t>Üksik</a:t>
            </a:r>
            <a:r>
              <a:rPr lang="en-GB" b="1" dirty="0" smtClean="0">
                <a:latin typeface="Kristen ITC" panose="03050502040202030202" pitchFamily="66" charset="0"/>
              </a:rPr>
              <a:t>, </a:t>
            </a:r>
            <a:r>
              <a:rPr lang="en-GB" b="1" dirty="0" err="1" smtClean="0">
                <a:latin typeface="Kristen ITC" panose="03050502040202030202" pitchFamily="66" charset="0"/>
              </a:rPr>
              <a:t>Ulvi</a:t>
            </a:r>
            <a:r>
              <a:rPr lang="en-GB" b="1" dirty="0" smtClean="0">
                <a:latin typeface="Kristen ITC" panose="03050502040202030202" pitchFamily="66" charset="0"/>
              </a:rPr>
              <a:t> Mets, </a:t>
            </a:r>
            <a:r>
              <a:rPr lang="en-GB" b="1" dirty="0" err="1" smtClean="0">
                <a:latin typeface="Kristen ITC" panose="03050502040202030202" pitchFamily="66" charset="0"/>
              </a:rPr>
              <a:t>Teeäär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Maret</a:t>
            </a:r>
            <a:r>
              <a:rPr lang="en-GB" b="1" dirty="0" smtClean="0">
                <a:latin typeface="Kristen ITC" panose="03050502040202030202" pitchFamily="66" charset="0"/>
              </a:rPr>
              <a:t>, Merle </a:t>
            </a:r>
            <a:r>
              <a:rPr lang="en-GB" b="1" dirty="0" err="1" smtClean="0">
                <a:latin typeface="Kristen ITC" panose="03050502040202030202" pitchFamily="66" charset="0"/>
              </a:rPr>
              <a:t>Merisaar</a:t>
            </a:r>
            <a:r>
              <a:rPr lang="en-GB" b="1" dirty="0" smtClean="0">
                <a:latin typeface="Kristen ITC" panose="03050502040202030202" pitchFamily="66" charset="0"/>
              </a:rPr>
              <a:t>- </a:t>
            </a:r>
            <a:r>
              <a:rPr lang="en-GB" dirty="0" err="1">
                <a:latin typeface="Kristen ITC" panose="03050502040202030202" pitchFamily="66" charset="0"/>
              </a:rPr>
              <a:t>Meie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imelised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kohvikuhaldjad</a:t>
            </a:r>
            <a:r>
              <a:rPr lang="en-GB" dirty="0">
                <a:latin typeface="Kristen ITC" panose="03050502040202030202" pitchFamily="66" charset="0"/>
              </a:rPr>
              <a:t>, </a:t>
            </a:r>
            <a:endParaRPr lang="en-GB" dirty="0" smtClean="0">
              <a:latin typeface="Kristen ITC" panose="03050502040202030202" pitchFamily="66" charset="0"/>
            </a:endParaRPr>
          </a:p>
          <a:p>
            <a:pPr marL="457200" lvl="1" indent="0">
              <a:buNone/>
            </a:pPr>
            <a:r>
              <a:rPr lang="en-GB" dirty="0">
                <a:latin typeface="Kristen ITC" panose="03050502040202030202" pitchFamily="66" charset="0"/>
              </a:rPr>
              <a:t>	</a:t>
            </a:r>
            <a:r>
              <a:rPr lang="en-GB" dirty="0" err="1" smtClean="0">
                <a:latin typeface="Kristen ITC" panose="03050502040202030202" pitchFamily="66" charset="0"/>
              </a:rPr>
              <a:t>kes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hoidsid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kõigi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kõhud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ja</a:t>
            </a:r>
            <a:r>
              <a:rPr lang="en-GB" dirty="0">
                <a:latin typeface="Kristen ITC" panose="03050502040202030202" pitchFamily="66" charset="0"/>
              </a:rPr>
              <a:t> hinged </a:t>
            </a:r>
            <a:r>
              <a:rPr lang="en-GB" dirty="0" err="1">
                <a:latin typeface="Kristen ITC" panose="03050502040202030202" pitchFamily="66" charset="0"/>
              </a:rPr>
              <a:t>soojana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smtClean="0">
                <a:latin typeface="Kristen ITC" panose="03050502040202030202" pitchFamily="66" charset="0"/>
              </a:rPr>
              <a:t>Heli </a:t>
            </a:r>
            <a:r>
              <a:rPr lang="en-GB" b="1" dirty="0" err="1" smtClean="0">
                <a:latin typeface="Kristen ITC" panose="03050502040202030202" pitchFamily="66" charset="0"/>
              </a:rPr>
              <a:t>Tuisk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-</a:t>
            </a:r>
            <a:r>
              <a:rPr lang="en-GB" dirty="0" err="1" smtClean="0">
                <a:latin typeface="Kristen ITC" panose="03050502040202030202" pitchFamily="66" charset="0"/>
              </a:rPr>
              <a:t>projekti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tehniline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konsultant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err="1" smtClean="0">
                <a:latin typeface="Kristen ITC" panose="03050502040202030202" pitchFamily="66" charset="0"/>
              </a:rPr>
              <a:t>Reet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Kääramees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-</a:t>
            </a:r>
            <a:r>
              <a:rPr lang="en-GB" dirty="0" smtClean="0">
                <a:latin typeface="Kristen ITC" panose="03050502040202030202" pitchFamily="66" charset="0"/>
              </a:rPr>
              <a:t>Kassari </a:t>
            </a:r>
            <a:r>
              <a:rPr lang="en-GB" dirty="0" err="1" smtClean="0">
                <a:latin typeface="Kristen ITC" panose="03050502040202030202" pitchFamily="66" charset="0"/>
              </a:rPr>
              <a:t>kabelivõtmete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hoidja</a:t>
            </a:r>
            <a:r>
              <a:rPr lang="en-GB" dirty="0" smtClean="0">
                <a:latin typeface="Kristen ITC" panose="03050502040202030202" pitchFamily="66" charset="0"/>
              </a:rPr>
              <a:t> &amp; </a:t>
            </a:r>
            <a:r>
              <a:rPr lang="en-GB" dirty="0" err="1" smtClean="0">
                <a:latin typeface="Kristen ITC" panose="03050502040202030202" pitchFamily="66" charset="0"/>
              </a:rPr>
              <a:t>tehniline</a:t>
            </a:r>
            <a:r>
              <a:rPr lang="en-GB" dirty="0" smtClean="0">
                <a:latin typeface="Kristen ITC" panose="03050502040202030202" pitchFamily="66" charset="0"/>
              </a:rPr>
              <a:t> tugi</a:t>
            </a:r>
          </a:p>
          <a:p>
            <a:pPr lvl="1"/>
            <a:r>
              <a:rPr lang="en-GB" b="1" dirty="0" smtClean="0">
                <a:latin typeface="Kristen ITC" panose="03050502040202030202" pitchFamily="66" charset="0"/>
              </a:rPr>
              <a:t>Linda </a:t>
            </a:r>
            <a:r>
              <a:rPr lang="en-GB" b="1" dirty="0" err="1" smtClean="0">
                <a:latin typeface="Kristen ITC" panose="03050502040202030202" pitchFamily="66" charset="0"/>
              </a:rPr>
              <a:t>Tikk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-</a:t>
            </a:r>
            <a:r>
              <a:rPr lang="en-GB" dirty="0" err="1" smtClean="0">
                <a:latin typeface="Kristen ITC" panose="03050502040202030202" pitchFamily="66" charset="0"/>
              </a:rPr>
              <a:t>juriidiline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konsultatsioon</a:t>
            </a:r>
            <a:r>
              <a:rPr lang="en-GB" dirty="0" smtClean="0">
                <a:latin typeface="Kristen ITC" panose="03050502040202030202" pitchFamily="66" charset="0"/>
              </a:rPr>
              <a:t> &amp; </a:t>
            </a:r>
            <a:r>
              <a:rPr lang="en-GB" dirty="0" err="1" smtClean="0">
                <a:latin typeface="Kristen ITC" panose="03050502040202030202" pitchFamily="66" charset="0"/>
              </a:rPr>
              <a:t>finantsjärelvalve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err="1">
                <a:latin typeface="Kristen ITC" panose="03050502040202030202" pitchFamily="66" charset="0"/>
              </a:rPr>
              <a:t>Peeter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Roasto</a:t>
            </a:r>
            <a:r>
              <a:rPr lang="en-GB" b="1" dirty="0" smtClean="0">
                <a:latin typeface="Kristen ITC" panose="03050502040202030202" pitchFamily="66" charset="0"/>
              </a:rPr>
              <a:t> ja Marilyn </a:t>
            </a:r>
            <a:r>
              <a:rPr lang="en-GB" b="1" dirty="0" err="1" smtClean="0">
                <a:latin typeface="Kristen ITC" panose="03050502040202030202" pitchFamily="66" charset="0"/>
              </a:rPr>
              <a:t>Tuul</a:t>
            </a:r>
            <a:r>
              <a:rPr lang="en-GB" b="1" dirty="0" smtClean="0">
                <a:latin typeface="Kristen ITC" panose="03050502040202030202" pitchFamily="66" charset="0"/>
              </a:rPr>
              <a:t>  </a:t>
            </a:r>
            <a:r>
              <a:rPr lang="en-GB" dirty="0" smtClean="0">
                <a:latin typeface="Kristen ITC" panose="03050502040202030202" pitchFamily="66" charset="0"/>
              </a:rPr>
              <a:t>- </a:t>
            </a:r>
            <a:r>
              <a:rPr lang="en-GB" dirty="0" err="1" smtClean="0">
                <a:latin typeface="Kristen ITC" panose="03050502040202030202" pitchFamily="66" charset="0"/>
              </a:rPr>
              <a:t>Recado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Meedia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smtClean="0">
                <a:latin typeface="Kristen ITC" panose="03050502040202030202" pitchFamily="66" charset="0"/>
              </a:rPr>
              <a:t>Raul </a:t>
            </a:r>
            <a:r>
              <a:rPr lang="en-GB" b="1" dirty="0" err="1" smtClean="0">
                <a:latin typeface="Kristen ITC" panose="03050502040202030202" pitchFamily="66" charset="0"/>
              </a:rPr>
              <a:t>Vinni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Hiiu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Leht</a:t>
            </a:r>
            <a:r>
              <a:rPr lang="en-GB" dirty="0">
                <a:latin typeface="Kristen ITC" panose="03050502040202030202" pitchFamily="66" charset="0"/>
              </a:rPr>
              <a:t>-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peatoimetaja</a:t>
            </a:r>
            <a:r>
              <a:rPr lang="en-GB" dirty="0" smtClean="0">
                <a:latin typeface="Kristen ITC" panose="03050502040202030202" pitchFamily="66" charset="0"/>
              </a:rPr>
              <a:t>, </a:t>
            </a:r>
            <a:r>
              <a:rPr lang="en-GB" b="1" dirty="0" smtClean="0">
                <a:latin typeface="Kristen ITC" panose="03050502040202030202" pitchFamily="66" charset="0"/>
              </a:rPr>
              <a:t>Eike </a:t>
            </a:r>
            <a:r>
              <a:rPr lang="en-GB" b="1" dirty="0" err="1" smtClean="0">
                <a:latin typeface="Kristen ITC" panose="03050502040202030202" pitchFamily="66" charset="0"/>
              </a:rPr>
              <a:t>Meresmaa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>
                <a:latin typeface="Kristen ITC" panose="03050502040202030202" pitchFamily="66" charset="0"/>
              </a:rPr>
              <a:t>– </a:t>
            </a:r>
            <a:r>
              <a:rPr lang="en-GB" dirty="0" err="1">
                <a:latin typeface="Kristen ITC" panose="03050502040202030202" pitchFamily="66" charset="0"/>
              </a:rPr>
              <a:t>kontserdielamuste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jäädvustaja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b="1" dirty="0" err="1" smtClean="0">
                <a:latin typeface="Kristen ITC" panose="03050502040202030202" pitchFamily="66" charset="0"/>
              </a:rPr>
              <a:t>Triin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Kaare</a:t>
            </a:r>
            <a:r>
              <a:rPr lang="en-GB" b="1" dirty="0" smtClean="0">
                <a:latin typeface="Kristen ITC" panose="03050502040202030202" pitchFamily="66" charset="0"/>
              </a:rPr>
              <a:t> - </a:t>
            </a:r>
            <a:r>
              <a:rPr lang="en-GB" dirty="0" err="1" smtClean="0">
                <a:latin typeface="Kristen ITC" panose="03050502040202030202" pitchFamily="66" charset="0"/>
              </a:rPr>
              <a:t>Selver-i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turundusjuht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</a:p>
          <a:p>
            <a:pPr lvl="1"/>
            <a:r>
              <a:rPr lang="en-GB" b="1" dirty="0" err="1">
                <a:latin typeface="Kristen ITC" panose="03050502040202030202" pitchFamily="66" charset="0"/>
              </a:rPr>
              <a:t>L</a:t>
            </a:r>
            <a:r>
              <a:rPr lang="en-GB" b="1" dirty="0" err="1" smtClean="0">
                <a:latin typeface="Kristen ITC" panose="03050502040202030202" pitchFamily="66" charset="0"/>
              </a:rPr>
              <a:t>yana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Luts</a:t>
            </a:r>
            <a:r>
              <a:rPr lang="en-GB" b="1" dirty="0" smtClean="0">
                <a:latin typeface="Kristen ITC" panose="03050502040202030202" pitchFamily="66" charset="0"/>
              </a:rPr>
              <a:t> - </a:t>
            </a:r>
            <a:r>
              <a:rPr lang="en-GB" dirty="0" err="1" smtClean="0">
                <a:latin typeface="Kristen ITC" panose="03050502040202030202" pitchFamily="66" charset="0"/>
              </a:rPr>
              <a:t>Kärdla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Selver-i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juhataja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r>
              <a:rPr lang="en-GB" dirty="0">
                <a:latin typeface="Kristen ITC" panose="03050502040202030202" pitchFamily="66" charset="0"/>
              </a:rPr>
              <a:t>MTÜ </a:t>
            </a:r>
            <a:r>
              <a:rPr lang="en-GB" dirty="0" err="1">
                <a:latin typeface="Kristen ITC" panose="03050502040202030202" pitchFamily="66" charset="0"/>
              </a:rPr>
              <a:t>Hiidlaste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Koostöökogu</a:t>
            </a:r>
            <a:r>
              <a:rPr lang="en-GB" dirty="0" smtClean="0">
                <a:latin typeface="Kristen ITC" panose="03050502040202030202" pitchFamily="66" charset="0"/>
              </a:rPr>
              <a:t> (LEADER </a:t>
            </a:r>
            <a:r>
              <a:rPr lang="en-GB" dirty="0" err="1" smtClean="0">
                <a:latin typeface="Kristen ITC" panose="03050502040202030202" pitchFamily="66" charset="0"/>
              </a:rPr>
              <a:t>projekt</a:t>
            </a:r>
            <a:r>
              <a:rPr lang="en-GB" dirty="0" smtClean="0">
                <a:latin typeface="Kristen ITC" panose="03050502040202030202" pitchFamily="66" charset="0"/>
              </a:rPr>
              <a:t>) </a:t>
            </a:r>
            <a:r>
              <a:rPr lang="en-GB" b="1" dirty="0" smtClean="0">
                <a:latin typeface="Kristen ITC" panose="03050502040202030202" pitchFamily="66" charset="0"/>
              </a:rPr>
              <a:t>– </a:t>
            </a:r>
            <a:r>
              <a:rPr lang="en-GB" b="1" dirty="0" err="1" smtClean="0">
                <a:latin typeface="Kristen ITC" panose="03050502040202030202" pitchFamily="66" charset="0"/>
              </a:rPr>
              <a:t>Ilmi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Aksli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ja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Heleri</a:t>
            </a:r>
            <a:r>
              <a:rPr lang="en-GB" b="1" dirty="0" smtClean="0">
                <a:latin typeface="Kristen ITC" panose="03050502040202030202" pitchFamily="66" charset="0"/>
              </a:rPr>
              <a:t> Uus</a:t>
            </a:r>
          </a:p>
          <a:p>
            <a:pPr lvl="1"/>
            <a:r>
              <a:rPr lang="en-GB" dirty="0" err="1" smtClean="0">
                <a:latin typeface="Kristen ITC" panose="03050502040202030202" pitchFamily="66" charset="0"/>
              </a:rPr>
              <a:t>Kassari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Puhkekeskus</a:t>
            </a:r>
            <a:r>
              <a:rPr lang="en-GB" dirty="0" smtClean="0">
                <a:latin typeface="Kristen ITC" panose="03050502040202030202" pitchFamily="66" charset="0"/>
              </a:rPr>
              <a:t> – </a:t>
            </a:r>
            <a:r>
              <a:rPr lang="en-GB" b="1" dirty="0" err="1" smtClean="0">
                <a:latin typeface="Kristen ITC" panose="03050502040202030202" pitchFamily="66" charset="0"/>
              </a:rPr>
              <a:t>Kenert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Kraavik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dirty="0" smtClean="0">
                <a:latin typeface="Kristen ITC" panose="03050502040202030202" pitchFamily="66" charset="0"/>
              </a:rPr>
              <a:t>(</a:t>
            </a:r>
            <a:r>
              <a:rPr lang="en-GB" dirty="0" err="1" smtClean="0">
                <a:latin typeface="Kristen ITC" panose="03050502040202030202" pitchFamily="66" charset="0"/>
              </a:rPr>
              <a:t>Mainegrupp</a:t>
            </a:r>
            <a:r>
              <a:rPr lang="en-GB" dirty="0" smtClean="0">
                <a:latin typeface="Kristen ITC" panose="03050502040202030202" pitchFamily="66" charset="0"/>
              </a:rPr>
              <a:t> OÜ)</a:t>
            </a:r>
          </a:p>
          <a:p>
            <a:pPr lvl="1"/>
            <a:r>
              <a:rPr lang="en-GB" dirty="0" err="1" smtClean="0">
                <a:latin typeface="Kristen ITC" panose="03050502040202030202" pitchFamily="66" charset="0"/>
              </a:rPr>
              <a:t>Hiiumaa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Arenduskeskus</a:t>
            </a:r>
            <a:r>
              <a:rPr lang="en-GB" dirty="0" smtClean="0">
                <a:latin typeface="Kristen ITC" panose="03050502040202030202" pitchFamily="66" charset="0"/>
              </a:rPr>
              <a:t>- </a:t>
            </a:r>
            <a:r>
              <a:rPr lang="en-GB" b="1" dirty="0" err="1" smtClean="0">
                <a:latin typeface="Kristen ITC" panose="03050502040202030202" pitchFamily="66" charset="0"/>
              </a:rPr>
              <a:t>Mariliis</a:t>
            </a:r>
            <a:r>
              <a:rPr lang="en-GB" b="1" dirty="0" smtClean="0">
                <a:latin typeface="Kristen ITC" panose="03050502040202030202" pitchFamily="66" charset="0"/>
              </a:rPr>
              <a:t> </a:t>
            </a:r>
            <a:r>
              <a:rPr lang="en-GB" b="1" dirty="0" err="1" smtClean="0">
                <a:latin typeface="Kristen ITC" panose="03050502040202030202" pitchFamily="66" charset="0"/>
              </a:rPr>
              <a:t>Aiaste</a:t>
            </a:r>
            <a:r>
              <a:rPr lang="en-GB" b="1" dirty="0">
                <a:latin typeface="Kristen ITC" panose="03050502040202030202" pitchFamily="66" charset="0"/>
              </a:rPr>
              <a:t> </a:t>
            </a:r>
            <a:r>
              <a:rPr lang="en-GB" dirty="0" smtClean="0">
                <a:latin typeface="Kristen ITC" panose="03050502040202030202" pitchFamily="66" charset="0"/>
              </a:rPr>
              <a:t>–(</a:t>
            </a:r>
            <a:r>
              <a:rPr lang="en-GB" dirty="0" err="1" smtClean="0">
                <a:latin typeface="Kristen ITC" panose="03050502040202030202" pitchFamily="66" charset="0"/>
              </a:rPr>
              <a:t>digitaalse</a:t>
            </a:r>
            <a:r>
              <a:rPr lang="en-GB" dirty="0" smtClean="0">
                <a:latin typeface="Kristen ITC" panose="03050502040202030202" pitchFamily="66" charset="0"/>
              </a:rPr>
              <a:t> </a:t>
            </a:r>
            <a:r>
              <a:rPr lang="en-GB" dirty="0" err="1">
                <a:latin typeface="Kristen ITC" panose="03050502040202030202" pitchFamily="66" charset="0"/>
              </a:rPr>
              <a:t>turismiinfo</a:t>
            </a:r>
            <a:r>
              <a:rPr lang="en-GB" dirty="0">
                <a:latin typeface="Kristen ITC" panose="03050502040202030202" pitchFamily="66" charset="0"/>
              </a:rPr>
              <a:t> </a:t>
            </a:r>
            <a:r>
              <a:rPr lang="en-GB" dirty="0" err="1" smtClean="0">
                <a:latin typeface="Kristen ITC" panose="03050502040202030202" pitchFamily="66" charset="0"/>
              </a:rPr>
              <a:t>spetsialist</a:t>
            </a:r>
            <a:r>
              <a:rPr lang="en-GB" dirty="0" smtClean="0">
                <a:latin typeface="Kristen ITC" panose="03050502040202030202" pitchFamily="66" charset="0"/>
              </a:rPr>
              <a:t>)</a:t>
            </a:r>
            <a:endParaRPr lang="en-GB" dirty="0" smtClean="0">
              <a:latin typeface="Kristen ITC" panose="03050502040202030202" pitchFamily="66" charset="0"/>
            </a:endParaRPr>
          </a:p>
          <a:p>
            <a:pPr lvl="1"/>
            <a:endParaRPr lang="en-GB" sz="2000" dirty="0" smtClean="0">
              <a:latin typeface="Kristen ITC" panose="03050502040202030202" pitchFamily="66" charset="0"/>
            </a:endParaRPr>
          </a:p>
          <a:p>
            <a:pPr marL="457200" lvl="1" indent="0">
              <a:buNone/>
            </a:pPr>
            <a:endParaRPr lang="en-GB" sz="2000" dirty="0" smtClean="0">
              <a:latin typeface="Kristen ITC" panose="03050502040202030202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655" y="148460"/>
            <a:ext cx="2633663" cy="10825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274" y="4728749"/>
            <a:ext cx="1609725" cy="9046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936" y="2481017"/>
            <a:ext cx="3177382" cy="563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5487" y="1361575"/>
            <a:ext cx="828675" cy="828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2956" y="3974813"/>
            <a:ext cx="1862362" cy="5625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0588" y="3372935"/>
            <a:ext cx="2764730" cy="2714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1680" y="6001381"/>
            <a:ext cx="2433638" cy="54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0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543" y="3072380"/>
            <a:ext cx="8558482" cy="2696554"/>
          </a:xfrm>
        </p:spPr>
        <p:txBody>
          <a:bodyPr>
            <a:noAutofit/>
          </a:bodyPr>
          <a:lstStyle/>
          <a:p>
            <a:r>
              <a:rPr lang="en-GB" sz="2800" dirty="0">
                <a:latin typeface="Kristen ITC" panose="03050502040202030202" pitchFamily="66" charset="0"/>
              </a:rPr>
              <a:t>...ning </a:t>
            </a:r>
            <a:r>
              <a:rPr lang="en-GB" sz="2800" dirty="0" err="1">
                <a:latin typeface="Kristen ITC" panose="03050502040202030202" pitchFamily="66" charset="0"/>
              </a:rPr>
              <a:t>paljud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kogukonna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südamega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kassarlased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ja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hiidlased</a:t>
            </a:r>
            <a:endParaRPr lang="en-GB" sz="2800" dirty="0" smtClean="0">
              <a:latin typeface="Kristen ITC" panose="03050502040202030202" pitchFamily="66" charset="0"/>
            </a:endParaRPr>
          </a:p>
          <a:p>
            <a:r>
              <a:rPr lang="fi-FI" sz="2800" dirty="0" err="1">
                <a:latin typeface="Kristen ITC" panose="03050502040202030202" pitchFamily="66" charset="0"/>
              </a:rPr>
              <a:t>Suur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tänu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kõikidele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Kassari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Klassika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kuulajatele</a:t>
            </a:r>
            <a:r>
              <a:rPr lang="fi-FI" sz="2800" dirty="0">
                <a:latin typeface="Kristen ITC" panose="03050502040202030202" pitchFamily="66" charset="0"/>
              </a:rPr>
              <a:t> ja </a:t>
            </a:r>
            <a:r>
              <a:rPr lang="fi-FI" sz="2800" dirty="0" err="1">
                <a:latin typeface="Kristen ITC" panose="03050502040202030202" pitchFamily="66" charset="0"/>
              </a:rPr>
              <a:t>klassikalise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muusika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sõpradele</a:t>
            </a:r>
            <a:r>
              <a:rPr lang="fi-FI" sz="2800" dirty="0">
                <a:latin typeface="Kristen ITC" panose="03050502040202030202" pitchFamily="66" charset="0"/>
              </a:rPr>
              <a:t> – nii </a:t>
            </a:r>
            <a:r>
              <a:rPr lang="fi-FI" sz="2800" dirty="0" err="1">
                <a:latin typeface="Kristen ITC" panose="03050502040202030202" pitchFamily="66" charset="0"/>
              </a:rPr>
              <a:t>Hiiumaalt</a:t>
            </a:r>
            <a:r>
              <a:rPr lang="fi-FI" sz="2800" dirty="0">
                <a:latin typeface="Kristen ITC" panose="03050502040202030202" pitchFamily="66" charset="0"/>
              </a:rPr>
              <a:t>, </a:t>
            </a:r>
            <a:r>
              <a:rPr lang="fi-FI" sz="2800" dirty="0" err="1">
                <a:latin typeface="Kristen ITC" panose="03050502040202030202" pitchFamily="66" charset="0"/>
              </a:rPr>
              <a:t>mandrilt</a:t>
            </a:r>
            <a:r>
              <a:rPr lang="fi-FI" sz="2800" dirty="0">
                <a:latin typeface="Kristen ITC" panose="03050502040202030202" pitchFamily="66" charset="0"/>
              </a:rPr>
              <a:t> </a:t>
            </a:r>
            <a:r>
              <a:rPr lang="fi-FI" sz="2800" dirty="0" err="1">
                <a:latin typeface="Kristen ITC" panose="03050502040202030202" pitchFamily="66" charset="0"/>
              </a:rPr>
              <a:t>kui</a:t>
            </a:r>
            <a:r>
              <a:rPr lang="fi-FI" sz="2800" dirty="0">
                <a:latin typeface="Kristen ITC" panose="03050502040202030202" pitchFamily="66" charset="0"/>
              </a:rPr>
              <a:t> ka </a:t>
            </a:r>
            <a:r>
              <a:rPr lang="fi-FI" sz="2800" dirty="0" err="1">
                <a:latin typeface="Kristen ITC" panose="03050502040202030202" pitchFamily="66" charset="0"/>
              </a:rPr>
              <a:t>kaugemalt</a:t>
            </a:r>
            <a:r>
              <a:rPr lang="fi-FI" sz="2800" dirty="0">
                <a:latin typeface="Kristen ITC" panose="03050502040202030202" pitchFamily="66" charset="0"/>
              </a:rPr>
              <a:t>!</a:t>
            </a:r>
            <a:endParaRPr lang="en-GB" sz="2800" dirty="0" smtClean="0">
              <a:latin typeface="Kristen ITC" panose="03050502040202030202" pitchFamily="66" charset="0"/>
            </a:endParaRPr>
          </a:p>
          <a:p>
            <a:r>
              <a:rPr lang="en-GB" sz="2800" dirty="0">
                <a:latin typeface="Kristen ITC" panose="03050502040202030202" pitchFamily="66" charset="0"/>
              </a:rPr>
              <a:t>„</a:t>
            </a:r>
            <a:r>
              <a:rPr lang="en-GB" sz="2800" dirty="0" err="1">
                <a:latin typeface="Kristen ITC" panose="03050502040202030202" pitchFamily="66" charset="0"/>
              </a:rPr>
              <a:t>Südamlik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tänu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Käina</a:t>
            </a:r>
            <a:r>
              <a:rPr lang="en-GB" sz="2800" dirty="0">
                <a:latin typeface="Kristen ITC" panose="03050502040202030202" pitchFamily="66" charset="0"/>
              </a:rPr>
              <a:t> Martini </a:t>
            </a:r>
            <a:r>
              <a:rPr lang="en-GB" sz="2800" dirty="0" err="1">
                <a:latin typeface="Kristen ITC" panose="03050502040202030202" pitchFamily="66" charset="0"/>
              </a:rPr>
              <a:t>koguduse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liikmetele</a:t>
            </a:r>
            <a:r>
              <a:rPr lang="en-GB" sz="2800" dirty="0">
                <a:latin typeface="Kristen ITC" panose="03050502040202030202" pitchFamily="66" charset="0"/>
              </a:rPr>
              <a:t>, </a:t>
            </a:r>
            <a:r>
              <a:rPr lang="en-GB" sz="2800" dirty="0" err="1">
                <a:latin typeface="Kristen ITC" panose="03050502040202030202" pitchFamily="66" charset="0"/>
              </a:rPr>
              <a:t>kes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aitasid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kaasa</a:t>
            </a:r>
            <a:r>
              <a:rPr lang="en-GB" sz="2800" dirty="0">
                <a:latin typeface="Kristen ITC" panose="03050502040202030202" pitchFamily="66" charset="0"/>
              </a:rPr>
              <a:t> „</a:t>
            </a:r>
            <a:r>
              <a:rPr lang="en-GB" sz="2800" dirty="0" err="1">
                <a:latin typeface="Kristen ITC" panose="03050502040202030202" pitchFamily="66" charset="0"/>
              </a:rPr>
              <a:t>Kassari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Klassika</a:t>
            </a:r>
            <a:r>
              <a:rPr lang="en-GB" sz="2800" dirty="0">
                <a:latin typeface="Kristen ITC" panose="03050502040202030202" pitchFamily="66" charset="0"/>
              </a:rPr>
              <a:t> 2026“ </a:t>
            </a:r>
            <a:r>
              <a:rPr lang="en-GB" sz="2800" dirty="0" err="1">
                <a:latin typeface="Kristen ITC" panose="03050502040202030202" pitchFamily="66" charset="0"/>
              </a:rPr>
              <a:t>kontsertide</a:t>
            </a:r>
            <a:r>
              <a:rPr lang="en-GB" sz="2800" dirty="0">
                <a:latin typeface="Kristen ITC" panose="03050502040202030202" pitchFamily="66" charset="0"/>
              </a:rPr>
              <a:t> </a:t>
            </a:r>
            <a:r>
              <a:rPr lang="en-GB" sz="2800" dirty="0" err="1">
                <a:latin typeface="Kristen ITC" panose="03050502040202030202" pitchFamily="66" charset="0"/>
              </a:rPr>
              <a:t>õnnestumisele</a:t>
            </a:r>
            <a:r>
              <a:rPr lang="en-GB" sz="2800" dirty="0">
                <a:latin typeface="Kristen ITC" panose="03050502040202030202" pitchFamily="66" charset="0"/>
              </a:rPr>
              <a:t>!</a:t>
            </a:r>
            <a:endParaRPr lang="en-GB" sz="2800" dirty="0" smtClean="0">
              <a:latin typeface="Kristen ITC" panose="03050502040202030202" pitchFamily="66" charset="0"/>
            </a:endParaRPr>
          </a:p>
          <a:p>
            <a:endParaRPr lang="en-GB" sz="4000" dirty="0" smtClean="0">
              <a:latin typeface="Kristen ITC" panose="03050502040202030202" pitchFamily="66" charset="0"/>
            </a:endParaRPr>
          </a:p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Kristen ITC" panose="03050502040202030202" pitchFamily="66" charset="0"/>
              </a:rPr>
              <a:t>Meenutus </a:t>
            </a:r>
            <a:r>
              <a:rPr lang="en-GB" sz="2800" b="1" dirty="0" err="1" smtClean="0">
                <a:solidFill>
                  <a:srgbClr val="7030A0"/>
                </a:solidFill>
                <a:latin typeface="Kristen ITC" panose="03050502040202030202" pitchFamily="66" charset="0"/>
              </a:rPr>
              <a:t>Kassari</a:t>
            </a:r>
            <a:r>
              <a:rPr lang="en-GB" sz="2800" b="1" dirty="0" smtClean="0">
                <a:solidFill>
                  <a:srgbClr val="7030A0"/>
                </a:solidFill>
                <a:latin typeface="Kristen ITC" panose="03050502040202030202" pitchFamily="66" charset="0"/>
              </a:rPr>
              <a:t> </a:t>
            </a:r>
            <a:r>
              <a:rPr lang="en-GB" sz="2800" b="1" dirty="0" err="1" smtClean="0">
                <a:solidFill>
                  <a:srgbClr val="7030A0"/>
                </a:solidFill>
                <a:latin typeface="Kristen ITC" panose="03050502040202030202" pitchFamily="66" charset="0"/>
              </a:rPr>
              <a:t>klassika</a:t>
            </a:r>
            <a:r>
              <a:rPr lang="en-GB" sz="2800" b="1" dirty="0" smtClean="0">
                <a:solidFill>
                  <a:srgbClr val="7030A0"/>
                </a:solidFill>
                <a:latin typeface="Kristen ITC" panose="03050502040202030202" pitchFamily="66" charset="0"/>
              </a:rPr>
              <a:t> </a:t>
            </a:r>
            <a:r>
              <a:rPr lang="en-GB" sz="2800" b="1" dirty="0" err="1" smtClean="0">
                <a:solidFill>
                  <a:srgbClr val="7030A0"/>
                </a:solidFill>
                <a:latin typeface="Kristen ITC" panose="03050502040202030202" pitchFamily="66" charset="0"/>
              </a:rPr>
              <a:t>aastast</a:t>
            </a:r>
            <a:r>
              <a:rPr lang="en-GB" sz="2800" b="1" dirty="0" smtClean="0">
                <a:solidFill>
                  <a:srgbClr val="7030A0"/>
                </a:solidFill>
                <a:latin typeface="Kristen ITC" panose="03050502040202030202" pitchFamily="66" charset="0"/>
              </a:rPr>
              <a:t> </a:t>
            </a:r>
            <a:r>
              <a:rPr lang="en-GB" sz="2800" b="1" dirty="0" smtClean="0">
                <a:solidFill>
                  <a:srgbClr val="7030A0"/>
                </a:solidFill>
                <a:latin typeface="Kristen ITC" panose="03050502040202030202" pitchFamily="66" charset="0"/>
              </a:rPr>
              <a:t>2026</a:t>
            </a:r>
            <a:endParaRPr lang="en-GB" sz="2800" b="1" dirty="0" smtClean="0">
              <a:solidFill>
                <a:srgbClr val="7030A0"/>
              </a:solidFill>
              <a:latin typeface="Kristen ITC" panose="03050502040202030202" pitchFamily="66" charset="0"/>
            </a:endParaRPr>
          </a:p>
          <a:p>
            <a:pPr algn="ctr"/>
            <a:r>
              <a:rPr lang="en-GB" dirty="0" smtClean="0">
                <a:solidFill>
                  <a:srgbClr val="7030A0"/>
                </a:solidFill>
                <a:latin typeface="Kristen ITC" panose="03050502040202030202" pitchFamily="66" charset="0"/>
                <a:hlinkClick r:id="rId2"/>
              </a:rPr>
              <a:t>https://www.facebook.com/reel/1105846642022121</a:t>
            </a:r>
            <a:endParaRPr lang="en-GB" dirty="0">
              <a:solidFill>
                <a:srgbClr val="7030A0"/>
              </a:solidFill>
              <a:latin typeface="Kristen ITC" panose="03050502040202030202" pitchFamily="66" charset="0"/>
            </a:endParaRPr>
          </a:p>
          <a:p>
            <a:pPr algn="ctr"/>
            <a:endParaRPr lang="en-GB" sz="4000" dirty="0" smtClean="0">
              <a:latin typeface="Kristen ITC" panose="03050502040202030202" pitchFamily="66" charset="0"/>
            </a:endParaRPr>
          </a:p>
          <a:p>
            <a:pPr marL="0" indent="0" algn="ctr">
              <a:buNone/>
            </a:pPr>
            <a:r>
              <a:rPr lang="en-GB" sz="4000" dirty="0" smtClean="0">
                <a:latin typeface="Kristen ITC" panose="03050502040202030202" pitchFamily="66" charset="0"/>
              </a:rPr>
              <a:t> </a:t>
            </a:r>
            <a:endParaRPr lang="en-GB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731" y="2115607"/>
            <a:ext cx="2215243" cy="461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487" y="-1076325"/>
            <a:ext cx="11374438" cy="3615267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 err="1" smtClean="0">
                <a:solidFill>
                  <a:srgbClr val="44546A">
                    <a:lumMod val="50000"/>
                  </a:srgbClr>
                </a:solidFill>
                <a:latin typeface="Kristen ITC" panose="03050502040202030202" pitchFamily="66" charset="0"/>
              </a:rPr>
              <a:t>Galerii</a:t>
            </a:r>
            <a:r>
              <a:rPr lang="en-GB" sz="4000" b="1" dirty="0" smtClean="0">
                <a:solidFill>
                  <a:srgbClr val="44546A">
                    <a:lumMod val="50000"/>
                  </a:srgbClr>
                </a:solidFill>
                <a:latin typeface="Kristen ITC" panose="03050502040202030202" pitchFamily="66" charset="0"/>
              </a:rPr>
              <a:t> </a:t>
            </a:r>
            <a:r>
              <a:rPr lang="en-GB" sz="4000" b="1" dirty="0" err="1" smtClean="0">
                <a:solidFill>
                  <a:srgbClr val="44546A">
                    <a:lumMod val="50000"/>
                  </a:srgbClr>
                </a:solidFill>
                <a:latin typeface="Kristen ITC" panose="03050502040202030202" pitchFamily="66" charset="0"/>
              </a:rPr>
              <a:t>hetkedest</a:t>
            </a:r>
            <a:r>
              <a:rPr lang="en-GB" sz="4000" b="1" dirty="0" smtClean="0">
                <a:solidFill>
                  <a:srgbClr val="44546A">
                    <a:lumMod val="50000"/>
                  </a:srgbClr>
                </a:solidFill>
                <a:latin typeface="Kristen ITC" panose="03050502040202030202" pitchFamily="66" charset="0"/>
              </a:rPr>
              <a:t> </a:t>
            </a:r>
            <a:r>
              <a:rPr lang="en-GB" sz="4000" b="1" dirty="0" err="1" smtClean="0">
                <a:solidFill>
                  <a:srgbClr val="44546A">
                    <a:lumMod val="50000"/>
                  </a:srgbClr>
                </a:solidFill>
                <a:latin typeface="Kristen ITC" panose="03050502040202030202" pitchFamily="66" charset="0"/>
              </a:rPr>
              <a:t>juubelikontserdil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3472240"/>
            <a:ext cx="3438525" cy="3068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17" y="3499556"/>
            <a:ext cx="2001079" cy="30769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6" y="3426278"/>
            <a:ext cx="2011363" cy="31607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1123874"/>
            <a:ext cx="4686300" cy="2115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8057" y="3472240"/>
            <a:ext cx="3572706" cy="31333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3257" y="1156490"/>
            <a:ext cx="1623951" cy="20830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130" y="1156490"/>
            <a:ext cx="4739431" cy="203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969</TotalTime>
  <Words>264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Century Gothic</vt:lpstr>
      <vt:lpstr>Kristen ITC</vt:lpstr>
      <vt:lpstr>Times New Roman</vt:lpstr>
      <vt:lpstr>Wingdings</vt:lpstr>
      <vt:lpstr>Wingdings 3</vt:lpstr>
      <vt:lpstr>Slice</vt:lpstr>
      <vt:lpstr>KASSARI KLASSIKA 2026  Viies helide suvi Kassaris</vt:lpstr>
      <vt:lpstr>PowerPoint Presentation</vt:lpstr>
      <vt:lpstr>PowerPoint Presentation</vt:lpstr>
      <vt:lpstr>PowerPoint Presentation</vt:lpstr>
      <vt:lpstr>SOLISTID, ESITATUD HELILOOJAD NING TEOSED  (I&amp;II) </vt:lpstr>
      <vt:lpstr>SOLISTID, ESITATUD HELILOOJAD NING TEOSED   (III&amp;IV) </vt:lpstr>
      <vt:lpstr>SOLISTID, ESITATUD HELILOOJAD NING TEOSED   (V&amp;VI) </vt:lpstr>
      <vt:lpstr>SOLISTID, ESITATUD HELILOOJAD NING TEOSED   (VII&amp;VIII) </vt:lpstr>
      <vt:lpstr>SOLISTID , ESITATUD HELILOOJAD NING TEOSED   (IX&amp;X) 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KASSARI KLASSIKA 2023</dc:title>
  <dc:creator>Riho Lutter</dc:creator>
  <cp:lastModifiedBy>Riho Lutter</cp:lastModifiedBy>
  <cp:revision>131</cp:revision>
  <dcterms:created xsi:type="dcterms:W3CDTF">2023-09-13T12:52:35Z</dcterms:created>
  <dcterms:modified xsi:type="dcterms:W3CDTF">2026-09-21T12:03:00Z</dcterms:modified>
</cp:coreProperties>
</file>